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8" r:id="rId2"/>
    <p:sldId id="271" r:id="rId3"/>
    <p:sldId id="276" r:id="rId4"/>
    <p:sldId id="277" r:id="rId5"/>
    <p:sldId id="352" r:id="rId6"/>
    <p:sldId id="323" r:id="rId7"/>
    <p:sldId id="324" r:id="rId8"/>
    <p:sldId id="348" r:id="rId9"/>
    <p:sldId id="349" r:id="rId10"/>
    <p:sldId id="350" r:id="rId11"/>
    <p:sldId id="351" r:id="rId12"/>
    <p:sldId id="294" r:id="rId13"/>
    <p:sldId id="270" r:id="rId14"/>
    <p:sldId id="269" r:id="rId15"/>
    <p:sldId id="278" r:id="rId16"/>
    <p:sldId id="281" r:id="rId17"/>
    <p:sldId id="286" r:id="rId18"/>
    <p:sldId id="282" r:id="rId19"/>
    <p:sldId id="283" r:id="rId20"/>
    <p:sldId id="285" r:id="rId21"/>
    <p:sldId id="287" r:id="rId22"/>
    <p:sldId id="268" r:id="rId23"/>
    <p:sldId id="284" r:id="rId24"/>
    <p:sldId id="289" r:id="rId25"/>
    <p:sldId id="296" r:id="rId26"/>
    <p:sldId id="291" r:id="rId27"/>
    <p:sldId id="292" r:id="rId28"/>
    <p:sldId id="261" r:id="rId29"/>
    <p:sldId id="280" r:id="rId30"/>
    <p:sldId id="297" r:id="rId31"/>
    <p:sldId id="288" r:id="rId32"/>
    <p:sldId id="298" r:id="rId33"/>
    <p:sldId id="295" r:id="rId34"/>
    <p:sldId id="299" r:id="rId35"/>
    <p:sldId id="293" r:id="rId36"/>
  </p:sldIdLst>
  <p:sldSz cx="9144000" cy="6858000" type="screen4x3"/>
  <p:notesSz cx="6858000" cy="9144000"/>
  <p:embeddedFontLs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Montserrat light" panose="020F0302020204030204" pitchFamily="34" charset="0"/>
      <p:regular r:id="rId43"/>
      <p:italic r:id="rId44"/>
    </p:embeddedFont>
    <p:embeddedFont>
      <p:font typeface="Montserrat light" panose="020F0302020204030204" pitchFamily="34" charset="0"/>
      <p:regular r:id="rId43"/>
      <p:italic r:id="rId44"/>
    </p:embeddedFont>
    <p:embeddedFont>
      <p:font typeface="Montserrat Medium" panose="020F0502020204030204" pitchFamily="34" charset="0"/>
      <p:regular r:id="rId45"/>
      <p:italic r:id="rId46"/>
    </p:embeddedFont>
    <p:embeddedFont>
      <p:font typeface="Montserrat SemiBold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3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1366" userDrawn="1">
          <p15:clr>
            <a:srgbClr val="A4A3A4"/>
          </p15:clr>
        </p15:guide>
        <p15:guide id="4" pos="576" userDrawn="1">
          <p15:clr>
            <a:srgbClr val="A4A3A4"/>
          </p15:clr>
        </p15:guide>
        <p15:guide id="5" orient="horz" pos="1218" userDrawn="1">
          <p15:clr>
            <a:srgbClr val="A4A3A4"/>
          </p15:clr>
        </p15:guide>
        <p15:guide id="6" pos="26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6" autoAdjust="0"/>
    <p:restoredTop sz="96253"/>
  </p:normalViewPr>
  <p:slideViewPr>
    <p:cSldViewPr snapToGrid="0" snapToObjects="1" showGuides="1">
      <p:cViewPr varScale="1">
        <p:scale>
          <a:sx n="130" d="100"/>
          <a:sy n="130" d="100"/>
        </p:scale>
        <p:origin x="504" y="184"/>
      </p:cViewPr>
      <p:guideLst>
        <p:guide orient="horz" pos="3173"/>
        <p:guide pos="4082"/>
        <p:guide orient="horz" pos="1366"/>
        <p:guide pos="576"/>
        <p:guide orient="horz" pos="1218"/>
        <p:guide pos="2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87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58492860922894E-2"/>
          <c:y val="0.103085371849461"/>
          <c:w val="0.64331516170361502"/>
          <c:h val="0.83309987414849196"/>
        </c:manualLayout>
      </c:layout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14A7ED"/>
              </a:solidFill>
            </c:spPr>
            <c:extLst>
              <c:ext xmlns:c16="http://schemas.microsoft.com/office/drawing/2014/chart" uri="{C3380CC4-5D6E-409C-BE32-E72D297353CC}">
                <c16:uniqueId val="{00000001-E7D0-3B4A-AAF2-00E292CB8907}"/>
              </c:ext>
            </c:extLst>
          </c:dPt>
          <c:dPt>
            <c:idx val="1"/>
            <c:bubble3D val="0"/>
            <c:spPr>
              <a:solidFill>
                <a:srgbClr val="1089D1"/>
              </a:solidFill>
            </c:spPr>
            <c:extLst>
              <c:ext xmlns:c16="http://schemas.microsoft.com/office/drawing/2014/chart" uri="{C3380CC4-5D6E-409C-BE32-E72D297353CC}">
                <c16:uniqueId val="{00000003-E7D0-3B4A-AAF2-00E292CB8907}"/>
              </c:ext>
            </c:extLst>
          </c:dPt>
          <c:dPt>
            <c:idx val="2"/>
            <c:bubble3D val="0"/>
            <c:spPr>
              <a:solidFill>
                <a:srgbClr val="1B6FBA"/>
              </a:solidFill>
            </c:spPr>
            <c:extLst>
              <c:ext xmlns:c16="http://schemas.microsoft.com/office/drawing/2014/chart" uri="{C3380CC4-5D6E-409C-BE32-E72D297353CC}">
                <c16:uniqueId val="{00000005-E7D0-3B4A-AAF2-00E292CB8907}"/>
              </c:ext>
            </c:extLst>
          </c:dPt>
          <c:dPt>
            <c:idx val="3"/>
            <c:bubble3D val="0"/>
            <c:spPr>
              <a:solidFill>
                <a:srgbClr val="1E5080"/>
              </a:solidFill>
            </c:spPr>
            <c:extLst>
              <c:ext xmlns:c16="http://schemas.microsoft.com/office/drawing/2014/chart" uri="{C3380CC4-5D6E-409C-BE32-E72D297353CC}">
                <c16:uniqueId val="{00000007-E7D0-3B4A-AAF2-00E292CB8907}"/>
              </c:ext>
            </c:extLst>
          </c:dPt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D0-3B4A-AAF2-00E292CB8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76203578341328504"/>
          <c:y val="0.24621285911743099"/>
          <c:w val="0.21158185620678799"/>
          <c:h val="0.42903304607031001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rgbClr val="717484"/>
              </a:solidFill>
              <a:latin typeface="Montserrat light"/>
              <a:ea typeface="+mn-ea"/>
              <a:cs typeface="Montserrat light"/>
            </a:defRPr>
          </a:pPr>
          <a:endParaRPr lang="en-CO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</c:spPr>
  <c:txPr>
    <a:bodyPr/>
    <a:lstStyle/>
    <a:p>
      <a:pPr>
        <a:defRPr lang="en-US" sz="1800"/>
      </a:pPr>
      <a:endParaRPr lang="en-CO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66644091647501"/>
          <c:y val="0.23522899867945801"/>
          <c:w val="0.75182613897339901"/>
          <c:h val="0.5615176200422590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spPr>
            <a:solidFill>
              <a:srgbClr val="14A7ED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724-9946-B1BB-DB92ABEC201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724-9946-B1BB-DB92ABEC201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724-9946-B1BB-DB92ABEC201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1724-9946-B1BB-DB92ABEC20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100" b="0" i="0" u="none" strike="noStrike" kern="1200" baseline="0">
                    <a:solidFill>
                      <a:schemeClr val="bg1"/>
                    </a:solidFill>
                    <a:latin typeface="Montserrat light"/>
                    <a:ea typeface="+mn-ea"/>
                    <a:cs typeface="Montserrat light"/>
                  </a:defRPr>
                </a:pPr>
                <a:endParaRPr lang="en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724-9946-B1BB-DB92ABEC20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2132729352"/>
        <c:axId val="-2132737752"/>
      </c:barChart>
      <c:catAx>
        <c:axId val="-21327293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Montserrat light"/>
                <a:ea typeface="+mn-ea"/>
                <a:cs typeface="Montserrat light"/>
              </a:defRPr>
            </a:pPr>
            <a:endParaRPr lang="en-CO"/>
          </a:p>
        </c:txPr>
        <c:crossAx val="-2132737752"/>
        <c:crosses val="autoZero"/>
        <c:auto val="1"/>
        <c:lblAlgn val="ctr"/>
        <c:lblOffset val="100"/>
        <c:noMultiLvlLbl val="0"/>
      </c:catAx>
      <c:valAx>
        <c:axId val="-2132737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3272935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74645266953993095"/>
          <c:y val="0.850689761642765"/>
          <c:w val="0.20990683192986101"/>
          <c:h val="0.10831957036911501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chemeClr val="bg1">
                  <a:lumMod val="50000"/>
                </a:schemeClr>
              </a:solidFill>
              <a:latin typeface="Montserrat light"/>
              <a:ea typeface="+mn-ea"/>
              <a:cs typeface="Montserrat light"/>
            </a:defRPr>
          </a:pPr>
          <a:endParaRPr lang="en-CO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</c:spPr>
  <c:txPr>
    <a:bodyPr/>
    <a:lstStyle/>
    <a:p>
      <a:pPr>
        <a:defRPr lang="en-US" sz="1800" baseline="0">
          <a:solidFill>
            <a:schemeClr val="bg1">
              <a:lumMod val="50000"/>
            </a:schemeClr>
          </a:solidFill>
          <a:latin typeface="Helvetica Light"/>
        </a:defRPr>
      </a:pPr>
      <a:endParaRPr lang="en-CO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dPt>
            <c:idx val="0"/>
            <c:bubble3D val="0"/>
            <c:spPr>
              <a:solidFill>
                <a:srgbClr val="14A7ED"/>
              </a:solidFill>
            </c:spPr>
            <c:extLst>
              <c:ext xmlns:c16="http://schemas.microsoft.com/office/drawing/2014/chart" uri="{C3380CC4-5D6E-409C-BE32-E72D297353CC}">
                <c16:uniqueId val="{00000001-A2B6-2A43-A36D-A6ACCC53A8DC}"/>
              </c:ext>
            </c:extLst>
          </c:dPt>
          <c:dPt>
            <c:idx val="1"/>
            <c:bubble3D val="0"/>
            <c:spPr>
              <a:solidFill>
                <a:srgbClr val="1C6FBA"/>
              </a:solidFill>
            </c:spPr>
            <c:extLst>
              <c:ext xmlns:c16="http://schemas.microsoft.com/office/drawing/2014/chart" uri="{C3380CC4-5D6E-409C-BE32-E72D297353CC}">
                <c16:uniqueId val="{00000003-A2B6-2A43-A36D-A6ACCC53A8DC}"/>
              </c:ext>
            </c:extLst>
          </c:dPt>
          <c:dPt>
            <c:idx val="2"/>
            <c:bubble3D val="0"/>
            <c:spPr>
              <a:solidFill>
                <a:srgbClr val="08479A"/>
              </a:solidFill>
            </c:spPr>
            <c:extLst>
              <c:ext xmlns:c16="http://schemas.microsoft.com/office/drawing/2014/chart" uri="{C3380CC4-5D6E-409C-BE32-E72D297353CC}">
                <c16:uniqueId val="{00000005-A2B6-2A43-A36D-A6ACCC53A8DC}"/>
              </c:ext>
            </c:extLst>
          </c:dPt>
          <c:dPt>
            <c:idx val="3"/>
            <c:bubble3D val="0"/>
            <c:spPr>
              <a:solidFill>
                <a:srgbClr val="1E5080"/>
              </a:solidFill>
            </c:spPr>
            <c:extLst>
              <c:ext xmlns:c16="http://schemas.microsoft.com/office/drawing/2014/chart" uri="{C3380CC4-5D6E-409C-BE32-E72D297353CC}">
                <c16:uniqueId val="{00000007-A2B6-2A43-A36D-A6ACCC53A8DC}"/>
              </c:ext>
            </c:extLst>
          </c:dPt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B6-2A43-A36D-A6ACCC53A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73394564325452805"/>
          <c:y val="0.28482694021049298"/>
          <c:w val="0.210324895787973"/>
          <c:h val="0.4303461195790149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chemeClr val="bg1">
                  <a:lumMod val="50000"/>
                </a:schemeClr>
              </a:solidFill>
              <a:latin typeface="Montserrat light"/>
              <a:ea typeface="+mn-ea"/>
              <a:cs typeface="Montserrat light"/>
            </a:defRPr>
          </a:pPr>
          <a:endParaRPr lang="en-CO"/>
        </a:p>
      </c:txPr>
    </c:legend>
    <c:plotVisOnly val="1"/>
    <c:dispBlanksAs val="gap"/>
    <c:showDLblsOverMax val="0"/>
  </c:chart>
  <c:spPr>
    <a:ln w="6350" cap="flat" cmpd="sng" algn="ctr">
      <a:noFill/>
      <a:prstDash val="solid"/>
      <a:round/>
    </a:ln>
  </c:spPr>
  <c:txPr>
    <a:bodyPr/>
    <a:lstStyle/>
    <a:p>
      <a:pPr>
        <a:defRPr lang="en-US" sz="1800"/>
      </a:pPr>
      <a:endParaRPr lang="en-CO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#1" loCatId="cycle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type="par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type="sibTrans" cxnId="{1D7E11E1-6A00-41FF-881E-7D620FD820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6BC73C20-21A3-4192-A8C5-97516D0A265F}" type="parTrans" cxnId="{A3123B86-7994-4945-9DF0-D67D7438FEA0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type="sibTrans" cxnId="{A3123B86-7994-4945-9DF0-D67D7438FEA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7AACAB3A-1CA6-437E-A22C-2DED2E5BC709}" type="parTrans" cxnId="{AD4B77C2-BA63-422C-BAB0-53F3F3C3B178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type="sibTrans" cxnId="{AD4B77C2-BA63-422C-BAB0-53F3F3C3B17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5F6BE6C4-38A4-403E-AD33-6B233D0BD313}" type="parTrans" cxnId="{9E7EBD9B-B765-4B87-88F4-95FA253DF799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type="sibTrans" cxnId="{9E7EBD9B-B765-4B87-88F4-95FA253DF7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itchFamily="2" charset="77"/>
            </a:rPr>
            <a:t>4</a:t>
          </a:r>
          <a:endParaRPr lang="en-US" sz="2800" dirty="0">
            <a:latin typeface="Montserrat" pitchFamily="2" charset="77"/>
          </a:endParaRPr>
        </a:p>
      </dgm:t>
    </dgm:pt>
    <dgm:pt modelId="{5819584F-DBCC-4871-8BE7-795F648355D9}" type="parTrans" cxnId="{D68ABE6A-A6D3-4079-B46D-434C6D26B0A1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type="sibTrans" cxnId="{D68ABE6A-A6D3-4079-B46D-434C6D26B0A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F3B38715-7B7F-43D8-B4C9-E2E0463C9D39}" type="parTrans" cxnId="{70263112-FE42-4D7E-B147-26224BC9028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type="sibTrans" cxnId="{70263112-FE42-4D7E-B147-26224BC902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type="par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type="sibTrans" cxnId="{D9E5AB3A-C978-468F-8F77-C18A2AFA7FF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itchFamily="2" charset="77"/>
            </a:rPr>
            <a:t>6</a:t>
          </a:r>
        </a:p>
      </dgm:t>
    </dgm:pt>
    <dgm:pt modelId="{8F629CCF-E552-9F41-9D86-E23D7E6D22D1}" type="parTrans" cxnId="{0A556B0C-B54D-EE47-82F1-EB21D284EE37}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type="sibTrans" cxnId="{0A556B0C-B54D-EE47-82F1-EB21D284EE37}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#1"/>
    <dgm:cxn modelId="{8BB01319-7B34-0E41-985F-2D1765ADD9FC}" type="presOf" srcId="{6BC73C20-21A3-4192-A8C5-97516D0A265F}" destId="{DFDE2FA0-3994-4599-9E33-6F4168DF3AF8}" srcOrd="1" destOrd="0" presId="urn:microsoft.com/office/officeart/2005/8/layout/radial1#1"/>
    <dgm:cxn modelId="{8A045020-79F1-4D4F-894D-B928C87FA05F}" type="presOf" srcId="{5F6BE6C4-38A4-403E-AD33-6B233D0BD313}" destId="{E8556FC2-1959-4697-8439-0843C5593147}" srcOrd="0" destOrd="0" presId="urn:microsoft.com/office/officeart/2005/8/layout/radial1#1"/>
    <dgm:cxn modelId="{5C6AB431-462F-7848-AE9A-78C80E4C96E9}" type="presOf" srcId="{B615990E-480C-45E4-849D-312318170B2C}" destId="{3ADF440F-FCFA-4D1A-B92B-6A5821700A10}" srcOrd="0" destOrd="0" presId="urn:microsoft.com/office/officeart/2005/8/layout/radial1#1"/>
    <dgm:cxn modelId="{86D86035-7925-E544-80F9-08F983B0096C}" type="presOf" srcId="{9D9BD6C5-1B38-4654-9ADC-4F3819B4545D}" destId="{A22DEAB6-EA35-4BDF-BCA8-2B09716F3A95}" srcOrd="0" destOrd="0" presId="urn:microsoft.com/office/officeart/2005/8/layout/radial1#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#1"/>
    <dgm:cxn modelId="{3795EC4F-B3EA-324E-8D58-CEDC7ECD707F}" type="presOf" srcId="{8F629CCF-E552-9F41-9D86-E23D7E6D22D1}" destId="{CB3FB520-9E60-6143-ABD4-6CE89711F6E7}" srcOrd="1" destOrd="0" presId="urn:microsoft.com/office/officeart/2005/8/layout/radial1#1"/>
    <dgm:cxn modelId="{69B76652-AA7B-4742-A062-5DB2AAB028CB}" type="presOf" srcId="{C2BAA1AF-B9CA-490D-A1CD-63079D956C86}" destId="{6CCE99C3-DB8B-4A60-BC36-FB3D2C49071A}" srcOrd="0" destOrd="0" presId="urn:microsoft.com/office/officeart/2005/8/layout/radial1#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3EB7A7C-A80B-CE40-858D-FECF82FFB8F7}" type="presOf" srcId="{6A7F282E-19C8-174B-B04F-611E6989F198}" destId="{7767C78E-874D-F14E-8B87-28827CE2A3A2}" srcOrd="0" destOrd="0" presId="urn:microsoft.com/office/officeart/2005/8/layout/radial1#1"/>
    <dgm:cxn modelId="{36CFB485-CFED-354D-8FE5-17F4BF6604AE}" type="presOf" srcId="{8F629CCF-E552-9F41-9D86-E23D7E6D22D1}" destId="{384128DB-0924-6C46-9E8A-F3DE3AB266D4}" srcOrd="0" destOrd="0" presId="urn:microsoft.com/office/officeart/2005/8/layout/radial1#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#1"/>
    <dgm:cxn modelId="{DC7F9893-E0EA-7648-8EE9-48BF9A8C9256}" type="presOf" srcId="{0FDECD9C-060E-4D66-B6DE-0BBAB179B365}" destId="{34C5EE08-8987-4976-90FC-6FED64FE0577}" srcOrd="0" destOrd="0" presId="urn:microsoft.com/office/officeart/2005/8/layout/radial1#1"/>
    <dgm:cxn modelId="{87A7ED9A-2009-3649-9DFB-6ACC26D18F7E}" type="presOf" srcId="{5819584F-DBCC-4871-8BE7-795F648355D9}" destId="{207F11E5-A55B-4736-9864-2E2313BBD81F}" srcOrd="1" destOrd="0" presId="urn:microsoft.com/office/officeart/2005/8/layout/radial1#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#1"/>
    <dgm:cxn modelId="{5B3484B5-E92F-894B-9223-B11B6CB2E7A3}" type="presOf" srcId="{6BC73C20-21A3-4192-A8C5-97516D0A265F}" destId="{B5402ADC-F7ED-460B-A9C6-D99FBECB9232}" srcOrd="0" destOrd="0" presId="urn:microsoft.com/office/officeart/2005/8/layout/radial1#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#1"/>
    <dgm:cxn modelId="{07F054CB-EA96-4A4C-ABC5-45C13C227704}" type="presOf" srcId="{5F6BE6C4-38A4-403E-AD33-6B233D0BD313}" destId="{DED6145F-411F-4158-BA7B-3201A1E810B1}" srcOrd="1" destOrd="0" presId="urn:microsoft.com/office/officeart/2005/8/layout/radial1#1"/>
    <dgm:cxn modelId="{BA5EE6DC-214B-4544-B2D2-EFB021AA77C7}" type="presOf" srcId="{0C73CE91-13C9-47F9-B9E6-337A1879555C}" destId="{6AD0F53D-60CF-4E05-BD9F-D7FCFF1B1164}" srcOrd="0" destOrd="0" presId="urn:microsoft.com/office/officeart/2005/8/layout/radial1#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#1"/>
    <dgm:cxn modelId="{125B6CED-9466-BE49-8CC4-FDE94146C9B0}" type="presOf" srcId="{7AACAB3A-1CA6-437E-A22C-2DED2E5BC709}" destId="{DBF8EB02-37E7-4786-91FD-3103A8E76AE5}" srcOrd="0" destOrd="0" presId="urn:microsoft.com/office/officeart/2005/8/layout/radial1#1"/>
    <dgm:cxn modelId="{101130BD-B396-7841-A508-FFA99FBDE275}" type="presParOf" srcId="{A22DEAB6-EA35-4BDF-BCA8-2B09716F3A95}" destId="{34C5EE08-8987-4976-90FC-6FED64FE0577}" srcOrd="0" destOrd="0" presId="urn:microsoft.com/office/officeart/2005/8/layout/radial1#1"/>
    <dgm:cxn modelId="{280237B4-92CA-2541-A8EC-8F300B571ED0}" type="presParOf" srcId="{A22DEAB6-EA35-4BDF-BCA8-2B09716F3A95}" destId="{B5402ADC-F7ED-460B-A9C6-D99FBECB9232}" srcOrd="1" destOrd="0" presId="urn:microsoft.com/office/officeart/2005/8/layout/radial1#1"/>
    <dgm:cxn modelId="{EA60BF87-7171-6441-AEFC-E9F88C13C2D3}" type="presParOf" srcId="{B5402ADC-F7ED-460B-A9C6-D99FBECB9232}" destId="{DFDE2FA0-3994-4599-9E33-6F4168DF3AF8}" srcOrd="0" destOrd="0" presId="urn:microsoft.com/office/officeart/2005/8/layout/radial1#1"/>
    <dgm:cxn modelId="{6191962E-2309-284F-A541-FD9BBC96D5C9}" type="presParOf" srcId="{A22DEAB6-EA35-4BDF-BCA8-2B09716F3A95}" destId="{6AB4DF9B-6E8F-4F75-9A5F-D146A3D56669}" srcOrd="2" destOrd="0" presId="urn:microsoft.com/office/officeart/2005/8/layout/radial1#1"/>
    <dgm:cxn modelId="{DFACC13A-F3DA-104B-8AC9-2C4B294C9C38}" type="presParOf" srcId="{A22DEAB6-EA35-4BDF-BCA8-2B09716F3A95}" destId="{384128DB-0924-6C46-9E8A-F3DE3AB266D4}" srcOrd="3" destOrd="0" presId="urn:microsoft.com/office/officeart/2005/8/layout/radial1#1"/>
    <dgm:cxn modelId="{6520E8F6-FEB0-B545-9CDA-8E1A1AA71FCA}" type="presParOf" srcId="{384128DB-0924-6C46-9E8A-F3DE3AB266D4}" destId="{CB3FB520-9E60-6143-ABD4-6CE89711F6E7}" srcOrd="0" destOrd="0" presId="urn:microsoft.com/office/officeart/2005/8/layout/radial1#1"/>
    <dgm:cxn modelId="{A0B6027D-3634-E04B-A22A-F7E8E4A7FB08}" type="presParOf" srcId="{A22DEAB6-EA35-4BDF-BCA8-2B09716F3A95}" destId="{7767C78E-874D-F14E-8B87-28827CE2A3A2}" srcOrd="4" destOrd="0" presId="urn:microsoft.com/office/officeart/2005/8/layout/radial1#1"/>
    <dgm:cxn modelId="{00A0140D-47E2-9248-814F-DF788D81C0F5}" type="presParOf" srcId="{A22DEAB6-EA35-4BDF-BCA8-2B09716F3A95}" destId="{37248FEC-CA5D-4D81-A4AF-161808C552FB}" srcOrd="5" destOrd="0" presId="urn:microsoft.com/office/officeart/2005/8/layout/radial1#1"/>
    <dgm:cxn modelId="{17C72F2D-95DF-9048-9319-9491F3455FE3}" type="presParOf" srcId="{37248FEC-CA5D-4D81-A4AF-161808C552FB}" destId="{6B344E1D-791F-4A44-ACF3-A7BBEC86063C}" srcOrd="0" destOrd="0" presId="urn:microsoft.com/office/officeart/2005/8/layout/radial1#1"/>
    <dgm:cxn modelId="{164AC9FA-AF4A-A848-8A80-669D1ED5258E}" type="presParOf" srcId="{A22DEAB6-EA35-4BDF-BCA8-2B09716F3A95}" destId="{6CCE99C3-DB8B-4A60-BC36-FB3D2C49071A}" srcOrd="6" destOrd="0" presId="urn:microsoft.com/office/officeart/2005/8/layout/radial1#1"/>
    <dgm:cxn modelId="{98CBAEA0-BB4A-634B-85E5-1ADE1DC7B075}" type="presParOf" srcId="{A22DEAB6-EA35-4BDF-BCA8-2B09716F3A95}" destId="{5ACD60D0-8C65-452D-B0C4-6E9479D8DAB3}" srcOrd="7" destOrd="0" presId="urn:microsoft.com/office/officeart/2005/8/layout/radial1#1"/>
    <dgm:cxn modelId="{881ACFAC-8DF3-EF4E-B496-DFCBD28DD03A}" type="presParOf" srcId="{5ACD60D0-8C65-452D-B0C4-6E9479D8DAB3}" destId="{207F11E5-A55B-4736-9864-2E2313BBD81F}" srcOrd="0" destOrd="0" presId="urn:microsoft.com/office/officeart/2005/8/layout/radial1#1"/>
    <dgm:cxn modelId="{47616791-F5A4-244E-B456-D305389D8FF2}" type="presParOf" srcId="{A22DEAB6-EA35-4BDF-BCA8-2B09716F3A95}" destId="{3ADF440F-FCFA-4D1A-B92B-6A5821700A10}" srcOrd="8" destOrd="0" presId="urn:microsoft.com/office/officeart/2005/8/layout/radial1#1"/>
    <dgm:cxn modelId="{49012ACB-4056-0841-9794-AD7F7527015A}" type="presParOf" srcId="{A22DEAB6-EA35-4BDF-BCA8-2B09716F3A95}" destId="{E8556FC2-1959-4697-8439-0843C5593147}" srcOrd="9" destOrd="0" presId="urn:microsoft.com/office/officeart/2005/8/layout/radial1#1"/>
    <dgm:cxn modelId="{F8171C73-4D11-8D48-BC33-165B3B2860AD}" type="presParOf" srcId="{E8556FC2-1959-4697-8439-0843C5593147}" destId="{DED6145F-411F-4158-BA7B-3201A1E810B1}" srcOrd="0" destOrd="0" presId="urn:microsoft.com/office/officeart/2005/8/layout/radial1#1"/>
    <dgm:cxn modelId="{3216B1D9-9D2A-9A4E-A0A2-12778BBE7C5A}" type="presParOf" srcId="{A22DEAB6-EA35-4BDF-BCA8-2B09716F3A95}" destId="{DCC8631D-1C5B-49D6-A399-73AAB6B9A331}" srcOrd="10" destOrd="0" presId="urn:microsoft.com/office/officeart/2005/8/layout/radial1#1"/>
    <dgm:cxn modelId="{A120D84A-C339-7C4D-A487-8180D1E579C7}" type="presParOf" srcId="{A22DEAB6-EA35-4BDF-BCA8-2B09716F3A95}" destId="{DBF8EB02-37E7-4786-91FD-3103A8E76AE5}" srcOrd="11" destOrd="0" presId="urn:microsoft.com/office/officeart/2005/8/layout/radial1#1"/>
    <dgm:cxn modelId="{855677EF-6CCE-5E4B-B18C-12E7C9764F5C}" type="presParOf" srcId="{DBF8EB02-37E7-4786-91FD-3103A8E76AE5}" destId="{DE179C8B-BB1B-4298-A153-79AEC735E12A}" srcOrd="0" destOrd="0" presId="urn:microsoft.com/office/officeart/2005/8/layout/radial1#1"/>
    <dgm:cxn modelId="{7637CC4C-0A5D-D54D-8EDE-F1E4F8BD5BA0}" type="presParOf" srcId="{A22DEAB6-EA35-4BDF-BCA8-2B09716F3A95}" destId="{6AD0F53D-60CF-4E05-BD9F-D7FCFF1B1164}" srcOrd="12" destOrd="0" presId="urn:microsoft.com/office/officeart/2005/8/layout/radial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</a:rPr>
            <a:t>4</a:t>
          </a:r>
          <a:endParaRPr lang="en-US" sz="2800" kern="1200" dirty="0">
            <a:latin typeface="Montserrat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#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6/11/24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‹#›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t>6/11/24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Lu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Ma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Mi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Ju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Vi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Do</a:t>
            </a: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Lu</a:t>
            </a: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Ma</a:t>
            </a: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Mi</a:t>
            </a: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Ju</a:t>
            </a: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Vi</a:t>
            </a: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Do</a:t>
            </a: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6/11/24</a:t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‹#›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6/11/24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00595991-7FD8-9041-9864-A9A00B37A2A7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4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66699" y="5776920"/>
            <a:ext cx="4371340" cy="971550"/>
          </a:xfrm>
        </p:spPr>
        <p:txBody>
          <a:bodyPr>
            <a:normAutofit fontScale="87500" lnSpcReduction="20000"/>
          </a:bodyPr>
          <a:lstStyle/>
          <a:p>
            <a:r>
              <a:rPr lang="en-US" altLang="es-ES" dirty="0"/>
              <a:t>Francisco de Borja Lozano del Moral</a:t>
            </a:r>
          </a:p>
          <a:p>
            <a:r>
              <a:rPr lang="en-US" altLang="es-ES" dirty="0"/>
              <a:t>Samuel Salgueiro Sanchez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19835" y="2397760"/>
            <a:ext cx="6704965" cy="1325880"/>
          </a:xfrm>
        </p:spPr>
        <p:txBody>
          <a:bodyPr>
            <a:normAutofit fontScale="90000"/>
          </a:bodyPr>
          <a:lstStyle/>
          <a:p>
            <a:r>
              <a:rPr lang="en-US" altLang="es-ES" dirty="0"/>
              <a:t>Open Data </a:t>
            </a:r>
            <a:br>
              <a:rPr lang="en-US" altLang="es-ES" dirty="0"/>
            </a:br>
            <a:r>
              <a:rPr lang="en-US" altLang="es-ES" dirty="0"/>
              <a:t>and Knowledge Graphs</a:t>
            </a:r>
          </a:p>
        </p:txBody>
      </p:sp>
      <p:sp>
        <p:nvSpPr>
          <p:cNvPr id="5" name="Subtítulo 1"/>
          <p:cNvSpPr>
            <a:spLocks noGrp="1"/>
          </p:cNvSpPr>
          <p:nvPr/>
        </p:nvSpPr>
        <p:spPr>
          <a:xfrm>
            <a:off x="2261390" y="4251347"/>
            <a:ext cx="4876800" cy="554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BiciMAP: Analyzing BiciMAD Data</a:t>
            </a:r>
          </a:p>
        </p:txBody>
      </p:sp>
      <p:sp>
        <p:nvSpPr>
          <p:cNvPr id="6" name="Subtítulo 1"/>
          <p:cNvSpPr>
            <a:spLocks noGrp="1"/>
          </p:cNvSpPr>
          <p:nvPr/>
        </p:nvSpPr>
        <p:spPr>
          <a:xfrm>
            <a:off x="3752865" y="5872613"/>
            <a:ext cx="6130925" cy="244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1900" dirty="0"/>
              <a:t>Sheyla Leyva Sánchez</a:t>
            </a:r>
          </a:p>
          <a:p>
            <a:r>
              <a:rPr lang="en-US" altLang="es-ES" sz="1900" dirty="0"/>
              <a:t>Mariajose Franco Orozco</a:t>
            </a:r>
          </a:p>
        </p:txBody>
      </p:sp>
      <p:sp>
        <p:nvSpPr>
          <p:cNvPr id="7" name="Subtítulo 1"/>
          <p:cNvSpPr>
            <a:spLocks noGrp="1"/>
          </p:cNvSpPr>
          <p:nvPr/>
        </p:nvSpPr>
        <p:spPr>
          <a:xfrm>
            <a:off x="1572577" y="1870068"/>
            <a:ext cx="6130925" cy="426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1800" dirty="0"/>
              <a:t>Data Science MsC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43198"/>
          </a:xfrm>
        </p:spPr>
        <p:txBody>
          <a:bodyPr wrap="square"/>
          <a:lstStyle/>
          <a:p>
            <a:r>
              <a:rPr lang="en-US" altLang="es-ES" sz="3200" dirty="0"/>
              <a:t>publication of linked data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83868" y="2193087"/>
            <a:ext cx="3381425" cy="220980"/>
          </a:xfrm>
        </p:spPr>
        <p:txBody>
          <a:bodyPr/>
          <a:lstStyle/>
          <a:p>
            <a:pPr algn="ctr"/>
            <a:r>
              <a:rPr lang="en-US" b="1" dirty="0" err="1"/>
              <a:t>GraphDB</a:t>
            </a:r>
            <a:endParaRPr lang="en-US" b="1" dirty="0"/>
          </a:p>
        </p:txBody>
      </p:sp>
      <p:pic>
        <p:nvPicPr>
          <p:cNvPr id="2" name="Picture 1" descr="Pictur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91" y="2703556"/>
            <a:ext cx="4261589" cy="241727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03F0A35-5715-1DEC-6F29-1F38B0F5B711}"/>
              </a:ext>
            </a:extLst>
          </p:cNvPr>
          <p:cNvGrpSpPr/>
          <p:nvPr/>
        </p:nvGrpSpPr>
        <p:grpSpPr>
          <a:xfrm>
            <a:off x="5178707" y="1808075"/>
            <a:ext cx="3186648" cy="2285911"/>
            <a:chOff x="1585842" y="95526"/>
            <a:chExt cx="9448991" cy="6466457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B7EB7A9-829D-2CBD-DE3A-3482514C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842" y="95526"/>
              <a:ext cx="9448991" cy="5362302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542052A-9D2F-6378-8DBF-DE9FF4F99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374" t="46331"/>
            <a:stretch/>
          </p:blipFill>
          <p:spPr>
            <a:xfrm>
              <a:off x="3322070" y="3684104"/>
              <a:ext cx="7712763" cy="287787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72475A-4F8B-E1CF-E543-5E27E686B2CE}"/>
              </a:ext>
            </a:extLst>
          </p:cNvPr>
          <p:cNvGrpSpPr/>
          <p:nvPr/>
        </p:nvGrpSpPr>
        <p:grpSpPr>
          <a:xfrm>
            <a:off x="5178707" y="4104341"/>
            <a:ext cx="3186648" cy="2417270"/>
            <a:chOff x="1718363" y="148534"/>
            <a:chExt cx="9211667" cy="6371534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43652B1-7855-8A99-FC0D-074EAFD8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8363" y="148534"/>
              <a:ext cx="9211667" cy="5227621"/>
            </a:xfrm>
            <a:prstGeom prst="rect">
              <a:avLst/>
            </a:prstGeom>
          </p:spPr>
        </p:pic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2ED63DA-6C2B-281D-B91B-4E79F20BD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8560" t="46004"/>
            <a:stretch/>
          </p:blipFill>
          <p:spPr>
            <a:xfrm>
              <a:off x="3428087" y="3697356"/>
              <a:ext cx="7501943" cy="2822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1124585"/>
          </a:xfrm>
        </p:spPr>
        <p:txBody>
          <a:bodyPr wrap="square"/>
          <a:lstStyle/>
          <a:p>
            <a:r>
              <a:rPr lang="en-US" altLang="es-ES"/>
              <a:t>app</a:t>
            </a:r>
          </a:p>
          <a:p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83870" y="1945531"/>
            <a:ext cx="3381425" cy="220980"/>
          </a:xfrm>
        </p:spPr>
        <p:txBody>
          <a:bodyPr/>
          <a:lstStyle/>
          <a:p>
            <a:r>
              <a:rPr lang="en-US"/>
              <a:t>STREAMLIT </a:t>
            </a:r>
          </a:p>
        </p:txBody>
      </p:sp>
      <p:sp>
        <p:nvSpPr>
          <p:cNvPr id="3" name="Text Placeholder 6"/>
          <p:cNvSpPr/>
          <p:nvPr/>
        </p:nvSpPr>
        <p:spPr>
          <a:xfrm>
            <a:off x="5762930" y="1945531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RDFLIB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  <a:t>6/11/24</a:t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SUBTÍTULO DE PORTADILLA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s-ES" dirty="0"/>
              <a:t>TÍTULO DE PORTADILLA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44062"/>
            <a:ext cx="3648728" cy="6013938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8"/>
          </p:nvPr>
        </p:nvSpPr>
        <p:spPr>
          <a:xfrm>
            <a:off x="5260606" y="2535244"/>
            <a:ext cx="3381424" cy="307777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9"/>
          </p:nvPr>
        </p:nvSpPr>
        <p:spPr>
          <a:xfrm>
            <a:off x="5260605" y="2348662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0"/>
          </p:nvPr>
        </p:nvSpPr>
        <p:spPr>
          <a:xfrm>
            <a:off x="5260606" y="3543648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1"/>
          </p:nvPr>
        </p:nvSpPr>
        <p:spPr>
          <a:xfrm>
            <a:off x="5260605" y="4358216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2"/>
          </p:nvPr>
        </p:nvSpPr>
        <p:spPr>
          <a:xfrm>
            <a:off x="5260606" y="4552052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5260605" y="5366620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34"/>
          </p:nvPr>
        </p:nvSpPr>
        <p:spPr>
          <a:xfrm>
            <a:off x="5260606" y="5560456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</a:p>
          <a:p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35"/>
          </p:nvPr>
        </p:nvSpPr>
        <p:spPr>
          <a:xfrm>
            <a:off x="5260605" y="3356885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9" name="Marcador de posición de imagen 18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15" name="Marcador de posición de imagen 14" descr="Patrón de fondo&#10;&#10;Descripción generada automáticamente"/>
          <p:cNvPicPr>
            <a:picLocks noGrp="1" noChangeAspect="1"/>
          </p:cNvPicPr>
          <p:nvPr>
            <p:ph type="pic" sz="quarter" idx="37"/>
          </p:nvPr>
        </p:nvPicPr>
        <p:blipFill>
          <a:blip r:embed="rId2" cstate="screen"/>
          <a:srcRect/>
          <a:stretch>
            <a:fillRect/>
          </a:stretch>
        </p:blipFill>
        <p:spPr/>
      </p:pic>
      <p:pic>
        <p:nvPicPr>
          <p:cNvPr id="17" name="Marcador de posición de imagen 16" descr="Vista de un parque&#10;&#10;Descripción generada automáticamente con confianza media"/>
          <p:cNvPicPr>
            <a:picLocks noGrp="1" noChangeAspect="1"/>
          </p:cNvPicPr>
          <p:nvPr>
            <p:ph type="pic" sz="quarter" idx="36"/>
          </p:nvPr>
        </p:nvPicPr>
        <p:blipFill>
          <a:blip r:embed="rId3" cstate="screen"/>
          <a:srcRect/>
          <a:stretch>
            <a:fillRect/>
          </a:stretch>
        </p:blipFill>
        <p:spPr/>
      </p:pic>
      <p:pic>
        <p:nvPicPr>
          <p:cNvPr id="20" name="Marcador de posición de imagen 19" descr="Grupo de personas junto a una ventana&#10;&#10;Descripción generada automáticamente"/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768000" y="5050800"/>
            <a:ext cx="2044800" cy="1494000"/>
          </a:xfr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323850" y="5055627"/>
            <a:ext cx="2043116" cy="15055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Marcador de texto 4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48" name="Marcador de texto 4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6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6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6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6418147" y="2133092"/>
            <a:ext cx="1860647" cy="1860647"/>
            <a:chOff x="6564848" y="2365578"/>
            <a:chExt cx="1397700" cy="1397700"/>
          </a:xfrm>
        </p:grpSpPr>
        <p:sp>
          <p:nvSpPr>
            <p:cNvPr id="13" name="Google Shape;1410;p50"/>
            <p:cNvSpPr/>
            <p:nvPr/>
          </p:nvSpPr>
          <p:spPr>
            <a:xfrm flipH="1">
              <a:off x="657236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E5080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11;p50"/>
            <p:cNvSpPr/>
            <p:nvPr/>
          </p:nvSpPr>
          <p:spPr>
            <a:xfrm flipH="1">
              <a:off x="6564848" y="2365578"/>
              <a:ext cx="1397700" cy="1397700"/>
            </a:xfrm>
            <a:prstGeom prst="blockArc">
              <a:avLst>
                <a:gd name="adj1" fmla="val 1079811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3641677" y="2133092"/>
            <a:ext cx="1860647" cy="1860647"/>
            <a:chOff x="3865553" y="2365578"/>
            <a:chExt cx="1397700" cy="1397700"/>
          </a:xfrm>
        </p:grpSpPr>
        <p:sp>
          <p:nvSpPr>
            <p:cNvPr id="16" name="Google Shape;1412;p50"/>
            <p:cNvSpPr/>
            <p:nvPr/>
          </p:nvSpPr>
          <p:spPr>
            <a:xfrm flipH="1">
              <a:off x="3872927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C6FBA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13;p50"/>
            <p:cNvSpPr/>
            <p:nvPr/>
          </p:nvSpPr>
          <p:spPr>
            <a:xfrm flipH="1">
              <a:off x="3865553" y="2365578"/>
              <a:ext cx="1397700" cy="1397700"/>
            </a:xfrm>
            <a:prstGeom prst="blockArc">
              <a:avLst>
                <a:gd name="adj1" fmla="val 540064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1022727" y="2133092"/>
            <a:ext cx="1860647" cy="1860647"/>
            <a:chOff x="1169428" y="2365578"/>
            <a:chExt cx="1397700" cy="1397700"/>
          </a:xfrm>
        </p:grpSpPr>
        <p:sp>
          <p:nvSpPr>
            <p:cNvPr id="22" name="Google Shape;1414;p50"/>
            <p:cNvSpPr/>
            <p:nvPr/>
          </p:nvSpPr>
          <p:spPr>
            <a:xfrm flipH="1">
              <a:off x="117680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4A7ED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5;p50"/>
            <p:cNvSpPr/>
            <p:nvPr/>
          </p:nvSpPr>
          <p:spPr>
            <a:xfrm flipH="1">
              <a:off x="1169428" y="2365578"/>
              <a:ext cx="1397700" cy="1397700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ctángulo 28"/>
          <p:cNvSpPr/>
          <p:nvPr/>
        </p:nvSpPr>
        <p:spPr>
          <a:xfrm>
            <a:off x="1479267" y="2785661"/>
            <a:ext cx="9475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25%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080135" y="2785661"/>
            <a:ext cx="9837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50%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846410" y="2785661"/>
            <a:ext cx="10041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90%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3" name="Marcador de texto 6"/>
          <p:cNvSpPr>
            <a:spLocks noGrp="1"/>
          </p:cNvSpPr>
          <p:nvPr>
            <p:ph type="body" sz="quarter" idx="32"/>
          </p:nvPr>
        </p:nvSpPr>
        <p:spPr>
          <a:xfrm>
            <a:off x="1060578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4" name="Marcador de texto 7"/>
          <p:cNvSpPr>
            <a:spLocks noGrp="1"/>
          </p:cNvSpPr>
          <p:nvPr>
            <p:ph type="body" sz="quarter" idx="33"/>
          </p:nvPr>
        </p:nvSpPr>
        <p:spPr>
          <a:xfrm>
            <a:off x="36919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5" name="Marcador de texto 8"/>
          <p:cNvSpPr>
            <a:spLocks noGrp="1"/>
          </p:cNvSpPr>
          <p:nvPr>
            <p:ph type="body" sz="quarter" idx="36"/>
          </p:nvPr>
        </p:nvSpPr>
        <p:spPr>
          <a:xfrm>
            <a:off x="3691501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913144" y="1468295"/>
            <a:ext cx="3317713" cy="289823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aphicFrame>
        <p:nvGraphicFramePr>
          <p:cNvPr id="6" name="Gráfico 5"/>
          <p:cNvGraphicFramePr/>
          <p:nvPr/>
        </p:nvGraphicFramePr>
        <p:xfrm>
          <a:off x="576632" y="1501230"/>
          <a:ext cx="3751528" cy="249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/>
          <p:cNvGraphicFramePr/>
          <p:nvPr/>
        </p:nvGraphicFramePr>
        <p:xfrm>
          <a:off x="4922144" y="3899138"/>
          <a:ext cx="3794755" cy="2561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5693334" y="1927778"/>
          <a:ext cx="2861260" cy="1788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1693"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Montserrat" pitchFamily="2" charset="77"/>
                        </a:rPr>
                        <a:t>Clase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1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2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/>
          <p:nvPr/>
        </p:nvGraphicFramePr>
        <p:xfrm>
          <a:off x="576632" y="3899138"/>
          <a:ext cx="3874073" cy="2579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texto 3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811972" y="2037986"/>
            <a:ext cx="2855024" cy="4069764"/>
            <a:chOff x="2877571" y="1047577"/>
            <a:chExt cx="3561184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5719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900473" y="338064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473" y="396556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900473" y="455048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900473" y="513540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texto 3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9" name="Agrupar 48"/>
          <p:cNvGrpSpPr/>
          <p:nvPr/>
        </p:nvGrpSpPr>
        <p:grpSpPr>
          <a:xfrm>
            <a:off x="433514" y="3963191"/>
            <a:ext cx="2855024" cy="2186767"/>
            <a:chOff x="367384" y="4031231"/>
            <a:chExt cx="2855024" cy="2186767"/>
          </a:xfrm>
        </p:grpSpPr>
        <p:sp>
          <p:nvSpPr>
            <p:cNvPr id="50" name="Freeform: Shape 45"/>
            <p:cNvSpPr/>
            <p:nvPr/>
          </p:nvSpPr>
          <p:spPr>
            <a:xfrm>
              <a:off x="528120" y="5612494"/>
              <a:ext cx="2395398" cy="460060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grpSp>
          <p:nvGrpSpPr>
            <p:cNvPr id="51" name="Agrupar 50"/>
            <p:cNvGrpSpPr/>
            <p:nvPr/>
          </p:nvGrpSpPr>
          <p:grpSpPr>
            <a:xfrm>
              <a:off x="367384" y="4031231"/>
              <a:ext cx="2855024" cy="2186767"/>
              <a:chOff x="367384" y="4031231"/>
              <a:chExt cx="2855024" cy="2186767"/>
            </a:xfrm>
          </p:grpSpPr>
          <p:sp>
            <p:nvSpPr>
              <p:cNvPr id="52" name="Rectangle 18"/>
              <p:cNvSpPr/>
              <p:nvPr/>
            </p:nvSpPr>
            <p:spPr>
              <a:xfrm>
                <a:off x="632435" y="4031231"/>
                <a:ext cx="2186767" cy="218676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scene3d>
                <a:camera prst="isometricOffAxis1Top"/>
                <a:lightRig rig="threePt" dir="t"/>
              </a:scene3d>
              <a:sp3d extrusionH="508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350" noProof="1"/>
              </a:p>
            </p:txBody>
          </p:sp>
          <p:sp>
            <p:nvSpPr>
              <p:cNvPr id="53" name="TextBox 67"/>
              <p:cNvSpPr txBox="1"/>
              <p:nvPr/>
            </p:nvSpPr>
            <p:spPr>
              <a:xfrm>
                <a:off x="1187451" y="5425468"/>
                <a:ext cx="2034957" cy="37702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000" dirty="0">
                    <a:latin typeface="Montserrat" pitchFamily="2" charset="77"/>
                  </a:rPr>
                  <a:t>Lorem Ipsum</a:t>
                </a:r>
              </a:p>
            </p:txBody>
          </p:sp>
          <p:sp>
            <p:nvSpPr>
              <p:cNvPr id="54" name="TextBox 73"/>
              <p:cNvSpPr txBox="1"/>
              <p:nvPr/>
            </p:nvSpPr>
            <p:spPr>
              <a:xfrm>
                <a:off x="367384" y="5186312"/>
                <a:ext cx="566133" cy="438582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Lef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latin typeface="Montserrat" pitchFamily="2" charset="77"/>
                  </a:rPr>
                  <a:t>05</a:t>
                </a:r>
              </a:p>
            </p:txBody>
          </p:sp>
        </p:grpSp>
      </p:grpSp>
      <p:grpSp>
        <p:nvGrpSpPr>
          <p:cNvPr id="55" name="Agrupar 54"/>
          <p:cNvGrpSpPr/>
          <p:nvPr/>
        </p:nvGrpSpPr>
        <p:grpSpPr>
          <a:xfrm>
            <a:off x="825886" y="3408003"/>
            <a:ext cx="2855024" cy="2186767"/>
            <a:chOff x="6307691" y="3196509"/>
            <a:chExt cx="2855024" cy="2186767"/>
          </a:xfrm>
        </p:grpSpPr>
        <p:sp>
          <p:nvSpPr>
            <p:cNvPr id="56" name="Rectangle 19"/>
            <p:cNvSpPr/>
            <p:nvPr/>
          </p:nvSpPr>
          <p:spPr>
            <a:xfrm>
              <a:off x="6572742" y="3196509"/>
              <a:ext cx="2186767" cy="2186767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57" name="TextBox 66"/>
            <p:cNvSpPr txBox="1"/>
            <p:nvPr/>
          </p:nvSpPr>
          <p:spPr>
            <a:xfrm>
              <a:off x="7127758" y="4592562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58" name="TextBox 71"/>
            <p:cNvSpPr txBox="1"/>
            <p:nvPr/>
          </p:nvSpPr>
          <p:spPr>
            <a:xfrm>
              <a:off x="6307691" y="4352377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</a:p>
          </p:txBody>
        </p:sp>
      </p:grpSp>
      <p:grpSp>
        <p:nvGrpSpPr>
          <p:cNvPr id="59" name="Agrupar 58"/>
          <p:cNvGrpSpPr/>
          <p:nvPr/>
        </p:nvGrpSpPr>
        <p:grpSpPr>
          <a:xfrm>
            <a:off x="1266216" y="2853124"/>
            <a:ext cx="2855024" cy="2186767"/>
            <a:chOff x="3398044" y="2725759"/>
            <a:chExt cx="2855024" cy="2186767"/>
          </a:xfrm>
        </p:grpSpPr>
        <p:sp>
          <p:nvSpPr>
            <p:cNvPr id="60" name="Rectangle 20"/>
            <p:cNvSpPr/>
            <p:nvPr/>
          </p:nvSpPr>
          <p:spPr>
            <a:xfrm>
              <a:off x="3663095" y="2725759"/>
              <a:ext cx="2186767" cy="2186767"/>
            </a:xfrm>
            <a:prstGeom prst="rect">
              <a:avLst/>
            </a:prstGeom>
            <a:solidFill>
              <a:srgbClr val="1A6FB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1" name="TextBox 65"/>
            <p:cNvSpPr txBox="1"/>
            <p:nvPr/>
          </p:nvSpPr>
          <p:spPr>
            <a:xfrm>
              <a:off x="4218111" y="4123627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62" name="TextBox 70"/>
            <p:cNvSpPr txBox="1"/>
            <p:nvPr/>
          </p:nvSpPr>
          <p:spPr>
            <a:xfrm>
              <a:off x="3398044" y="3882415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744837" y="2278286"/>
            <a:ext cx="2855024" cy="2186767"/>
            <a:chOff x="3398044" y="2255010"/>
            <a:chExt cx="2855024" cy="2186767"/>
          </a:xfrm>
        </p:grpSpPr>
        <p:sp>
          <p:nvSpPr>
            <p:cNvPr id="64" name="Rectangle 21"/>
            <p:cNvSpPr/>
            <p:nvPr/>
          </p:nvSpPr>
          <p:spPr>
            <a:xfrm>
              <a:off x="3663095" y="2255010"/>
              <a:ext cx="2186767" cy="2186767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218111" y="3654693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66" name="TextBox 69"/>
            <p:cNvSpPr txBox="1"/>
            <p:nvPr/>
          </p:nvSpPr>
          <p:spPr>
            <a:xfrm>
              <a:off x="3398044" y="341245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</a:p>
          </p:txBody>
        </p:sp>
      </p:grpSp>
      <p:grpSp>
        <p:nvGrpSpPr>
          <p:cNvPr id="67" name="Agrupar 66"/>
          <p:cNvGrpSpPr/>
          <p:nvPr/>
        </p:nvGrpSpPr>
        <p:grpSpPr>
          <a:xfrm>
            <a:off x="2160263" y="1731328"/>
            <a:ext cx="2855024" cy="2186767"/>
            <a:chOff x="4402622" y="1881034"/>
            <a:chExt cx="2855024" cy="2186767"/>
          </a:xfrm>
        </p:grpSpPr>
        <p:sp>
          <p:nvSpPr>
            <p:cNvPr id="68" name="Rectangle 37"/>
            <p:cNvSpPr/>
            <p:nvPr/>
          </p:nvSpPr>
          <p:spPr>
            <a:xfrm>
              <a:off x="4667673" y="1881034"/>
              <a:ext cx="2186767" cy="2186767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9" name="TextBox 63"/>
            <p:cNvSpPr txBox="1"/>
            <p:nvPr/>
          </p:nvSpPr>
          <p:spPr>
            <a:xfrm>
              <a:off x="5222689" y="3282531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Montserrat" pitchFamily="2" charset="77"/>
                </a:rPr>
                <a:t>Lorem Ipsum</a:t>
              </a:r>
            </a:p>
          </p:txBody>
        </p:sp>
        <p:sp>
          <p:nvSpPr>
            <p:cNvPr id="70" name="TextBox 68"/>
            <p:cNvSpPr txBox="1"/>
            <p:nvPr/>
          </p:nvSpPr>
          <p:spPr>
            <a:xfrm>
              <a:off x="4402622" y="303926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58800" y="1712965"/>
            <a:ext cx="3381425" cy="387798"/>
          </a:xfrm>
        </p:spPr>
        <p:txBody>
          <a:bodyPr/>
          <a:lstStyle/>
          <a:p>
            <a:r>
              <a:rPr lang="en-US" sz="1400" dirty="0"/>
              <a:t>Bicycle data from the </a:t>
            </a:r>
            <a:r>
              <a:rPr lang="en-US" sz="1400" dirty="0" err="1"/>
              <a:t>BiciMAD</a:t>
            </a:r>
            <a:r>
              <a:rPr lang="en-US" sz="1400" dirty="0"/>
              <a:t> system in Madrid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8"/>
          </p:nvPr>
        </p:nvSpPr>
        <p:spPr>
          <a:xfrm>
            <a:off x="446149" y="2487453"/>
            <a:ext cx="4125851" cy="3359894"/>
          </a:xfr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License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/>
              <a:t>Allowed Uses: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data can be reused for commercial and non-commercial purposes.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can be shared or distributed.</a:t>
            </a:r>
          </a:p>
          <a:p>
            <a:r>
              <a:rPr lang="en-US" b="1" dirty="0"/>
              <a:t>Restrictions: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reuser</a:t>
            </a:r>
            <a:r>
              <a:rPr lang="en-US" dirty="0"/>
              <a:t> must not distort the data or present false information.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information must always be kept accurate and updated.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Usage of the data should not harm EMT's image or associate EMT with illegal activities.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497840"/>
          </a:xfrm>
        </p:spPr>
        <p:txBody>
          <a:bodyPr/>
          <a:lstStyle/>
          <a:p>
            <a:r>
              <a:rPr lang="en-US"/>
              <a:t>data</a:t>
            </a:r>
          </a:p>
        </p:txBody>
      </p:sp>
      <p:pic>
        <p:nvPicPr>
          <p:cNvPr id="6" name="Picture 5" descr="bicim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905" y="1591945"/>
            <a:ext cx="3382645" cy="3375025"/>
          </a:xfrm>
          <a:prstGeom prst="rect">
            <a:avLst/>
          </a:prstGeom>
        </p:spPr>
      </p:pic>
      <p:sp>
        <p:nvSpPr>
          <p:cNvPr id="8" name="Marcador de texto 6"/>
          <p:cNvSpPr>
            <a:spLocks noGrp="1"/>
          </p:cNvSpPr>
          <p:nvPr/>
        </p:nvSpPr>
        <p:spPr>
          <a:xfrm>
            <a:off x="1190576" y="6234037"/>
            <a:ext cx="3381424" cy="18415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  <p:sp>
        <p:nvSpPr>
          <p:cNvPr id="14" name="Marcador de texto 6"/>
          <p:cNvSpPr>
            <a:spLocks noGrp="1"/>
          </p:cNvSpPr>
          <p:nvPr/>
        </p:nvSpPr>
        <p:spPr>
          <a:xfrm>
            <a:off x="6646838" y="4966970"/>
            <a:ext cx="3381424" cy="18415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IA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1" y="3582099"/>
              <a:ext cx="354239" cy="117909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04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03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02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01 </a:t>
                </a: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996315"/>
          </a:xfrm>
        </p:spPr>
        <p:txBody>
          <a:bodyPr/>
          <a:lstStyle/>
          <a:p>
            <a:r>
              <a:rPr lang="en-US" altLang="es-ES" dirty="0" err="1"/>
              <a:t>AQUI VA LA ONTOLOGIA </a:t>
            </a:r>
            <a:endParaRPr lang="en-US" alt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5" name="Marcador de posición de imagen 4" descr="Hombre sentado en el pasto&#10;&#10;Descripción generada automáticamente con confianza media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5004000" y="1216800"/>
            <a:ext cx="3888000" cy="2214000"/>
          </a:xfrm>
        </p:spPr>
      </p:pic>
      <p:pic>
        <p:nvPicPr>
          <p:cNvPr id="13" name="Marcador de contenido 5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009859" y="3584575"/>
            <a:ext cx="3946816" cy="25415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2" name="Marcador de texto 42">
            <a:extLst>
              <a:ext uri="{FF2B5EF4-FFF2-40B4-BE49-F238E27FC236}">
                <a16:creationId xmlns:a16="http://schemas.microsoft.com/office/drawing/2014/main" id="{50AF7247-1DC9-314F-37DF-CA086BAAD987}"/>
              </a:ext>
            </a:extLst>
          </p:cNvPr>
          <p:cNvSpPr txBox="1">
            <a:spLocks/>
          </p:cNvSpPr>
          <p:nvPr/>
        </p:nvSpPr>
        <p:spPr>
          <a:xfrm>
            <a:off x="736600" y="3460861"/>
            <a:ext cx="736143" cy="4606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01.</a:t>
            </a:r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C3CF97F3-EDF4-DABB-4291-C6646A35DA59}"/>
              </a:ext>
            </a:extLst>
          </p:cNvPr>
          <p:cNvSpPr txBox="1">
            <a:spLocks/>
          </p:cNvSpPr>
          <p:nvPr/>
        </p:nvSpPr>
        <p:spPr>
          <a:xfrm>
            <a:off x="1364297" y="3598870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Obtaining coordinates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188AE93D-C212-CA31-5612-581F525293D7}"/>
              </a:ext>
            </a:extLst>
          </p:cNvPr>
          <p:cNvSpPr txBox="1">
            <a:spLocks/>
          </p:cNvSpPr>
          <p:nvPr/>
        </p:nvSpPr>
        <p:spPr>
          <a:xfrm>
            <a:off x="1677035" y="3892410"/>
            <a:ext cx="6730365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{'type': 'Point', 'coordinates': [-3.6956178, 40.4132798]}</a:t>
            </a:r>
          </a:p>
          <a:p>
            <a:endParaRPr lang="en-US" altLang="es-ES" dirty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A5C0CBBB-27A6-D3AD-7A84-EE3CEA428CD1}"/>
              </a:ext>
            </a:extLst>
          </p:cNvPr>
          <p:cNvSpPr txBox="1">
            <a:spLocks/>
          </p:cNvSpPr>
          <p:nvPr/>
        </p:nvSpPr>
        <p:spPr>
          <a:xfrm>
            <a:off x="2016339" y="4421872"/>
            <a:ext cx="1782942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geolocation_unlock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4692BAC0-127A-6892-25AA-55266D7F1424}"/>
              </a:ext>
            </a:extLst>
          </p:cNvPr>
          <p:cNvSpPr txBox="1">
            <a:spLocks/>
          </p:cNvSpPr>
          <p:nvPr/>
        </p:nvSpPr>
        <p:spPr>
          <a:xfrm>
            <a:off x="5911427" y="4411199"/>
            <a:ext cx="6730365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geolocation_lock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4C8F8C-A1D5-6A7A-B1E2-08C1F9BF541E}"/>
              </a:ext>
            </a:extLst>
          </p:cNvPr>
          <p:cNvCxnSpPr>
            <a:cxnSpLocks/>
          </p:cNvCxnSpPr>
          <p:nvPr/>
        </p:nvCxnSpPr>
        <p:spPr>
          <a:xfrm flipH="1">
            <a:off x="3115340" y="4124691"/>
            <a:ext cx="935665" cy="26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7B76F9-57C6-23EE-4D17-97ADF0C1CCB4}"/>
              </a:ext>
            </a:extLst>
          </p:cNvPr>
          <p:cNvCxnSpPr>
            <a:cxnSpLocks/>
          </p:cNvCxnSpPr>
          <p:nvPr/>
        </p:nvCxnSpPr>
        <p:spPr>
          <a:xfrm>
            <a:off x="5353623" y="4152061"/>
            <a:ext cx="887689" cy="237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BE695E64-A2E3-EE8C-C06E-10A3E8D35707}"/>
              </a:ext>
            </a:extLst>
          </p:cNvPr>
          <p:cNvSpPr txBox="1">
            <a:spLocks/>
          </p:cNvSpPr>
          <p:nvPr/>
        </p:nvSpPr>
        <p:spPr>
          <a:xfrm>
            <a:off x="1033572" y="4975723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start_latitude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38A15A4A-0215-2D6C-CEF5-B8F7506ABB89}"/>
              </a:ext>
            </a:extLst>
          </p:cNvPr>
          <p:cNvSpPr txBox="1">
            <a:spLocks/>
          </p:cNvSpPr>
          <p:nvPr/>
        </p:nvSpPr>
        <p:spPr>
          <a:xfrm>
            <a:off x="3329309" y="4985307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start_longitude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2F64BE-B741-1D72-BBB3-CBF862E56CA5}"/>
              </a:ext>
            </a:extLst>
          </p:cNvPr>
          <p:cNvCxnSpPr>
            <a:cxnSpLocks/>
          </p:cNvCxnSpPr>
          <p:nvPr/>
        </p:nvCxnSpPr>
        <p:spPr>
          <a:xfrm flipH="1">
            <a:off x="1924493" y="4673475"/>
            <a:ext cx="258510" cy="289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431B21-5A01-13CD-295D-111DE3AC9F88}"/>
              </a:ext>
            </a:extLst>
          </p:cNvPr>
          <p:cNvCxnSpPr>
            <a:cxnSpLocks/>
          </p:cNvCxnSpPr>
          <p:nvPr/>
        </p:nvCxnSpPr>
        <p:spPr>
          <a:xfrm>
            <a:off x="3538141" y="4670658"/>
            <a:ext cx="204519" cy="3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30551EA9-9C5A-9EE6-15C4-A5E2DDC81A61}"/>
              </a:ext>
            </a:extLst>
          </p:cNvPr>
          <p:cNvSpPr txBox="1">
            <a:spLocks/>
          </p:cNvSpPr>
          <p:nvPr/>
        </p:nvSpPr>
        <p:spPr>
          <a:xfrm>
            <a:off x="5236052" y="4994381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end_latitude</a:t>
            </a:r>
            <a:endParaRPr lang="en-US" altLang="es-ES" dirty="0"/>
          </a:p>
          <a:p>
            <a:endParaRPr lang="en-US" altLang="es-ES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86D00A41-1920-9B71-4854-082E429DB01B}"/>
              </a:ext>
            </a:extLst>
          </p:cNvPr>
          <p:cNvSpPr txBox="1">
            <a:spLocks/>
          </p:cNvSpPr>
          <p:nvPr/>
        </p:nvSpPr>
        <p:spPr>
          <a:xfrm>
            <a:off x="7297323" y="4994381"/>
            <a:ext cx="1400170" cy="497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 err="1"/>
              <a:t>end_longitude</a:t>
            </a:r>
            <a:endParaRPr lang="en-US" altLang="es-ES" dirty="0"/>
          </a:p>
          <a:p>
            <a:endParaRPr lang="en-US" altLang="es-E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50796D-AF66-6CD0-4479-2BD8BFD22C7B}"/>
              </a:ext>
            </a:extLst>
          </p:cNvPr>
          <p:cNvCxnSpPr>
            <a:cxnSpLocks/>
          </p:cNvCxnSpPr>
          <p:nvPr/>
        </p:nvCxnSpPr>
        <p:spPr>
          <a:xfrm flipH="1">
            <a:off x="5737980" y="4688875"/>
            <a:ext cx="258510" cy="289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F9E2BD7-AEB7-98FF-AE9C-ECE92AC83B74}"/>
              </a:ext>
            </a:extLst>
          </p:cNvPr>
          <p:cNvCxnSpPr>
            <a:cxnSpLocks/>
          </p:cNvCxnSpPr>
          <p:nvPr/>
        </p:nvCxnSpPr>
        <p:spPr>
          <a:xfrm>
            <a:off x="7351628" y="4686058"/>
            <a:ext cx="204519" cy="3146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19D80C0-A4EE-0201-2E88-186DC72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0" y="2707894"/>
            <a:ext cx="8675440" cy="1556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C0D545-F01F-E971-4382-147B0DF1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86" y="2884724"/>
            <a:ext cx="1193034" cy="155613"/>
          </a:xfrm>
          <a:prstGeom prst="rect">
            <a:avLst/>
          </a:prstGeom>
        </p:spPr>
      </p:pic>
      <p:sp>
        <p:nvSpPr>
          <p:cNvPr id="46" name="Marcador de texto 3">
            <a:extLst>
              <a:ext uri="{FF2B5EF4-FFF2-40B4-BE49-F238E27FC236}">
                <a16:creationId xmlns:a16="http://schemas.microsoft.com/office/drawing/2014/main" id="{DE76F3B8-590E-FDB1-85C8-6A479282127E}"/>
              </a:ext>
            </a:extLst>
          </p:cNvPr>
          <p:cNvSpPr txBox="1">
            <a:spLocks/>
          </p:cNvSpPr>
          <p:nvPr/>
        </p:nvSpPr>
        <p:spPr>
          <a:xfrm>
            <a:off x="434098" y="2327954"/>
            <a:ext cx="67303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sz="1600" b="1" dirty="0">
                <a:solidFill>
                  <a:schemeClr val="tx1"/>
                </a:solidFill>
              </a:rPr>
              <a:t>Initial Dataset</a:t>
            </a:r>
          </a:p>
        </p:txBody>
      </p:sp>
      <p:sp>
        <p:nvSpPr>
          <p:cNvPr id="47" name="Marcador de texto 2">
            <a:extLst>
              <a:ext uri="{FF2B5EF4-FFF2-40B4-BE49-F238E27FC236}">
                <a16:creationId xmlns:a16="http://schemas.microsoft.com/office/drawing/2014/main" id="{F1C9E954-15EA-DFAD-73CC-9E301F91A8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5158" y="6346564"/>
            <a:ext cx="1054535" cy="152349"/>
          </a:xfrm>
        </p:spPr>
        <p:txBody>
          <a:bodyPr wrap="square"/>
          <a:lstStyle/>
          <a:p>
            <a:r>
              <a:rPr lang="es-ES" sz="1100" dirty="0" err="1"/>
              <a:t>OpenRefine</a:t>
            </a:r>
            <a:endParaRPr lang="es-ES" sz="1100" dirty="0"/>
          </a:p>
        </p:txBody>
      </p:sp>
      <p:pic>
        <p:nvPicPr>
          <p:cNvPr id="48" name="Picture 47" descr="OpenRefine Favicon">
            <a:extLst>
              <a:ext uri="{FF2B5EF4-FFF2-40B4-BE49-F238E27FC236}">
                <a16:creationId xmlns:a16="http://schemas.microsoft.com/office/drawing/2014/main" id="{6EE64688-E7C9-DCC3-64F9-3E46691A3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158" y="5567000"/>
            <a:ext cx="995988" cy="7447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E621F-6DDD-8EAA-EF34-B58D147C4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6E9911-2D1A-D50A-B577-EEF2D6A8DD8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B4534D1-40A0-0651-EDDB-DA35FB409D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34" name="Marcador de texto 42">
            <a:extLst>
              <a:ext uri="{FF2B5EF4-FFF2-40B4-BE49-F238E27FC236}">
                <a16:creationId xmlns:a16="http://schemas.microsoft.com/office/drawing/2014/main" id="{150BC099-A451-0D3B-D31D-5CF960FDBEFF}"/>
              </a:ext>
            </a:extLst>
          </p:cNvPr>
          <p:cNvSpPr txBox="1">
            <a:spLocks/>
          </p:cNvSpPr>
          <p:nvPr/>
        </p:nvSpPr>
        <p:spPr>
          <a:xfrm>
            <a:off x="693424" y="2605263"/>
            <a:ext cx="736143" cy="4606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90DDD9D-8967-BF02-521B-BC0456FED6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08100" y="3065948"/>
            <a:ext cx="6431332" cy="1436291"/>
          </a:xfrm>
        </p:spPr>
        <p:txBody>
          <a:bodyPr/>
          <a:lstStyle/>
          <a:p>
            <a:r>
              <a:rPr lang="en-US" dirty="0"/>
              <a:t>Trips Dataset </a:t>
            </a:r>
          </a:p>
          <a:p>
            <a:endParaRPr lang="en-US" dirty="0"/>
          </a:p>
          <a:p>
            <a:r>
              <a:rPr lang="en-US" dirty="0"/>
              <a:t>Station Dataset </a:t>
            </a:r>
          </a:p>
          <a:p>
            <a:endParaRPr lang="en-US" dirty="0"/>
          </a:p>
          <a:p>
            <a:r>
              <a:rPr lang="en-US" dirty="0"/>
              <a:t>Free Places Dataset</a:t>
            </a:r>
            <a:endParaRPr lang="en-CO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FC7FA9-9E4F-17D3-E0E2-5206BCF2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98" y="3386854"/>
            <a:ext cx="8565704" cy="1513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795CC8-669E-A432-83A2-3333B2DBD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597" y="3960962"/>
            <a:ext cx="3995412" cy="1715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813FF33-652C-6726-1C63-63A475E6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43" y="4564516"/>
            <a:ext cx="7592272" cy="151466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9529E0-BFB8-AD54-4B27-131AF1502A95}"/>
              </a:ext>
            </a:extLst>
          </p:cNvPr>
          <p:cNvSpPr txBox="1">
            <a:spLocks/>
          </p:cNvSpPr>
          <p:nvPr/>
        </p:nvSpPr>
        <p:spPr>
          <a:xfrm>
            <a:off x="1425196" y="2709203"/>
            <a:ext cx="67303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Dividing datasets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46E3A1BB-4D35-F1B7-31E6-9B64ABAFFC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5158" y="6346564"/>
            <a:ext cx="1054535" cy="152349"/>
          </a:xfrm>
        </p:spPr>
        <p:txBody>
          <a:bodyPr wrap="square"/>
          <a:lstStyle/>
          <a:p>
            <a:r>
              <a:rPr lang="es-ES" sz="1100" dirty="0" err="1"/>
              <a:t>OpenRefine</a:t>
            </a:r>
            <a:endParaRPr lang="es-ES" sz="1100" dirty="0"/>
          </a:p>
        </p:txBody>
      </p:sp>
      <p:pic>
        <p:nvPicPr>
          <p:cNvPr id="8" name="Picture 7" descr="OpenRefine Favicon">
            <a:extLst>
              <a:ext uri="{FF2B5EF4-FFF2-40B4-BE49-F238E27FC236}">
                <a16:creationId xmlns:a16="http://schemas.microsoft.com/office/drawing/2014/main" id="{1E923C8C-2AB0-BD60-DBB8-504DE472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158" y="5567000"/>
            <a:ext cx="995988" cy="7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2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1166495" y="5394960"/>
            <a:ext cx="4843145" cy="220980"/>
          </a:xfrm>
        </p:spPr>
        <p:txBody>
          <a:bodyPr wrap="square"/>
          <a:lstStyle/>
          <a:p>
            <a:r>
              <a:rPr lang="en-US" altLang="es-ES"/>
              <a:t>blabla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03580" y="1217295"/>
            <a:ext cx="7985760" cy="1124585"/>
          </a:xfrm>
        </p:spPr>
        <p:txBody>
          <a:bodyPr wrap="square"/>
          <a:lstStyle/>
          <a:p>
            <a:r>
              <a:rPr lang="es-ES"/>
              <a:t>transformation</a:t>
            </a:r>
            <a:r>
              <a:rPr lang="en-US" altLang="es-ES"/>
              <a:t> </a:t>
            </a:r>
            <a:r>
              <a:rPr lang="es-ES"/>
              <a:t>using</a:t>
            </a:r>
            <a:r>
              <a:rPr lang="en-US" altLang="es-ES"/>
              <a:t> </a:t>
            </a:r>
          </a:p>
          <a:p>
            <a:r>
              <a:rPr lang="es-ES"/>
              <a:t>RML mappings.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pic>
        <p:nvPicPr>
          <p:cNvPr id="2" name="Picture 1" descr="Morph KGC Ava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5" y="2761615"/>
            <a:ext cx="1762760" cy="1762760"/>
          </a:xfrm>
          <a:prstGeom prst="rect">
            <a:avLst/>
          </a:prstGeom>
        </p:spPr>
      </p:pic>
      <p:sp>
        <p:nvSpPr>
          <p:cNvPr id="4" name="Marcador de texto 2"/>
          <p:cNvSpPr>
            <a:spLocks noGrp="1"/>
          </p:cNvSpPr>
          <p:nvPr/>
        </p:nvSpPr>
        <p:spPr>
          <a:xfrm>
            <a:off x="1866265" y="4414520"/>
            <a:ext cx="5249545" cy="220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/>
              <a:t>from https://github.com/morph-kgc/morph-kgc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1485265" y="4724400"/>
            <a:ext cx="4843145" cy="220980"/>
          </a:xfrm>
        </p:spPr>
        <p:txBody>
          <a:bodyPr wrap="square"/>
          <a:lstStyle/>
          <a:p>
            <a:r>
              <a:rPr lang="en-US" altLang="es-ES" dirty="0" err="1"/>
              <a:t>blabla</a:t>
            </a:r>
            <a:endParaRPr lang="en-US" alt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03580" y="1217295"/>
            <a:ext cx="7985760" cy="1124585"/>
          </a:xfrm>
        </p:spPr>
        <p:txBody>
          <a:bodyPr wrap="square"/>
          <a:lstStyle/>
          <a:p>
            <a:r>
              <a:rPr lang="es-ES"/>
              <a:t>transformation</a:t>
            </a:r>
            <a:r>
              <a:rPr lang="en-US" altLang="es-ES"/>
              <a:t> </a:t>
            </a:r>
            <a:r>
              <a:rPr lang="es-ES"/>
              <a:t>using</a:t>
            </a:r>
            <a:r>
              <a:rPr lang="en-US" altLang="es-ES"/>
              <a:t> </a:t>
            </a:r>
          </a:p>
          <a:p>
            <a:r>
              <a:rPr lang="es-ES"/>
              <a:t>RML mappings.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4" name="Marcador de texto 2"/>
          <p:cNvSpPr>
            <a:spLocks noGrp="1"/>
          </p:cNvSpPr>
          <p:nvPr/>
        </p:nvSpPr>
        <p:spPr>
          <a:xfrm>
            <a:off x="1811655" y="3140075"/>
            <a:ext cx="5249545" cy="4419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DIAGRAMA DE COMO SE TRANSFORMA EN RDF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886397"/>
          </a:xfrm>
        </p:spPr>
        <p:txBody>
          <a:bodyPr wrap="square"/>
          <a:lstStyle/>
          <a:p>
            <a:pPr algn="ctr"/>
            <a:r>
              <a:rPr lang="en-US" altLang="es-ES" sz="3200" dirty="0"/>
              <a:t>linking of RDF data with other datasets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3D2E39-3098-C03D-AEBD-4FCC1459FCB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8800" y="2860715"/>
            <a:ext cx="3381424" cy="184666"/>
          </a:xfrm>
        </p:spPr>
        <p:txBody>
          <a:bodyPr/>
          <a:lstStyle/>
          <a:p>
            <a:r>
              <a:rPr lang="en-CO" dirty="0"/>
              <a:t>jh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0327F9-9AC0-DF7E-0446-75E1ED61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9" y="2292180"/>
            <a:ext cx="5803490" cy="1878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A4BD3-B45B-43D6-A127-6FB4BFDD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12" y="4336676"/>
            <a:ext cx="6294932" cy="20688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E90439-A6DB-1CFC-B91D-0A49C8892184}"/>
              </a:ext>
            </a:extLst>
          </p:cNvPr>
          <p:cNvSpPr/>
          <p:nvPr/>
        </p:nvSpPr>
        <p:spPr>
          <a:xfrm>
            <a:off x="4896464" y="2292179"/>
            <a:ext cx="1258529" cy="1878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8A0B9-1BB0-B320-580E-6A27F16847B7}"/>
              </a:ext>
            </a:extLst>
          </p:cNvPr>
          <p:cNvSpPr/>
          <p:nvPr/>
        </p:nvSpPr>
        <p:spPr>
          <a:xfrm>
            <a:off x="6933752" y="4336676"/>
            <a:ext cx="1691027" cy="206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07FB5024-41B7-C296-7E13-6724A31D96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00" y="2798532"/>
            <a:ext cx="4843145" cy="571438"/>
          </a:xfrm>
        </p:spPr>
        <p:txBody>
          <a:bodyPr wrap="square"/>
          <a:lstStyle/>
          <a:p>
            <a:pPr algn="ctr"/>
            <a:r>
              <a:rPr lang="en-US" altLang="es-ES" dirty="0"/>
              <a:t>Dataset</a:t>
            </a:r>
          </a:p>
          <a:p>
            <a:pPr algn="ctr"/>
            <a:r>
              <a:rPr lang="en-US" altLang="es-ES" dirty="0"/>
              <a:t>free places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CCCB2F93-AA82-D78F-08EC-D41A3370C2AA}"/>
              </a:ext>
            </a:extLst>
          </p:cNvPr>
          <p:cNvSpPr txBox="1">
            <a:spLocks/>
          </p:cNvSpPr>
          <p:nvPr/>
        </p:nvSpPr>
        <p:spPr>
          <a:xfrm>
            <a:off x="1166444" y="5085400"/>
            <a:ext cx="4843145" cy="5714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Dataset</a:t>
            </a:r>
          </a:p>
          <a:p>
            <a:r>
              <a:rPr lang="en-US" altLang="es-ES" dirty="0"/>
              <a:t>stations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43198"/>
          </a:xfrm>
        </p:spPr>
        <p:txBody>
          <a:bodyPr wrap="square"/>
          <a:lstStyle/>
          <a:p>
            <a:r>
              <a:rPr lang="en-US" altLang="es-ES" sz="3200" dirty="0"/>
              <a:t>publication of linked data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816676" y="2107505"/>
            <a:ext cx="3381425" cy="220980"/>
          </a:xfrm>
        </p:spPr>
        <p:txBody>
          <a:bodyPr/>
          <a:lstStyle/>
          <a:p>
            <a:pPr algn="ctr"/>
            <a:r>
              <a:rPr lang="en-US" b="1" dirty="0"/>
              <a:t>HELIO</a:t>
            </a:r>
            <a:r>
              <a:rPr lang="en-US" dirty="0"/>
              <a:t> </a:t>
            </a:r>
          </a:p>
        </p:txBody>
      </p:sp>
      <p:pic>
        <p:nvPicPr>
          <p:cNvPr id="10" name="Picture 9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7" y="2819312"/>
            <a:ext cx="4411652" cy="2501613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EF47253-8609-36D3-CED0-AAE167B6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70" y="1970774"/>
            <a:ext cx="3702093" cy="209978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3E21259-F282-A2B4-503B-2078A7F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369" y="4271034"/>
            <a:ext cx="3702093" cy="20997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1409</TotalTime>
  <Words>1792</Words>
  <Application>Microsoft Macintosh PowerPoint</Application>
  <PresentationFormat>On-screen Show (4:3)</PresentationFormat>
  <Paragraphs>393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Montserrat light</vt:lpstr>
      <vt:lpstr>Montserrat SemiBold</vt:lpstr>
      <vt:lpstr>Montserrat</vt:lpstr>
      <vt:lpstr>Montserrat Medium</vt:lpstr>
      <vt:lpstr>Montserrat light</vt:lpstr>
      <vt:lpstr>UPM_1_9_23 plantilla</vt:lpstr>
      <vt:lpstr>Open Data  and Knowledge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Mariajose Franco Orozco</cp:lastModifiedBy>
  <cp:revision>135</cp:revision>
  <dcterms:created xsi:type="dcterms:W3CDTF">2024-11-04T19:00:10Z</dcterms:created>
  <dcterms:modified xsi:type="dcterms:W3CDTF">2024-11-07T10:10:12Z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1033-6.10.1.8197</vt:lpwstr>
  </property>
  <property fmtid="{D5CDD505-2E9C-101B-9397-08002B2CF9AE}" pid="3" name="ICV">
    <vt:lpwstr>CD266DCD41D74894BA1929676D003C8B_42</vt:lpwstr>
  </property>
</Properties>
</file>